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EC2-AF31-4389-8617-A8A16287FEED}" type="datetimeFigureOut">
              <a:rPr lang="nl-NL" smtClean="0"/>
              <a:t>22-12-2015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85FD-B786-4735-A920-32EB156EC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13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EC2-AF31-4389-8617-A8A16287FEED}" type="datetimeFigureOut">
              <a:rPr lang="nl-NL" smtClean="0"/>
              <a:t>22-12-2015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85FD-B786-4735-A920-32EB156EC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98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EC2-AF31-4389-8617-A8A16287FEED}" type="datetimeFigureOut">
              <a:rPr lang="nl-NL" smtClean="0"/>
              <a:t>22-12-2015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85FD-B786-4735-A920-32EB156EC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56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EC2-AF31-4389-8617-A8A16287FEED}" type="datetimeFigureOut">
              <a:rPr lang="nl-NL" smtClean="0"/>
              <a:t>22-12-2015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85FD-B786-4735-A920-32EB156EC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20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EC2-AF31-4389-8617-A8A16287FEED}" type="datetimeFigureOut">
              <a:rPr lang="nl-NL" smtClean="0"/>
              <a:t>22-12-2015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85FD-B786-4735-A920-32EB156EC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12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EC2-AF31-4389-8617-A8A16287FEED}" type="datetimeFigureOut">
              <a:rPr lang="nl-NL" smtClean="0"/>
              <a:t>22-12-2015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85FD-B786-4735-A920-32EB156EC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90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EC2-AF31-4389-8617-A8A16287FEED}" type="datetimeFigureOut">
              <a:rPr lang="nl-NL" smtClean="0"/>
              <a:t>22-12-2015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85FD-B786-4735-A920-32EB156EC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57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EC2-AF31-4389-8617-A8A16287FEED}" type="datetimeFigureOut">
              <a:rPr lang="nl-NL" smtClean="0"/>
              <a:t>22-12-2015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85FD-B786-4735-A920-32EB156EC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0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EC2-AF31-4389-8617-A8A16287FEED}" type="datetimeFigureOut">
              <a:rPr lang="nl-NL" smtClean="0"/>
              <a:t>22-12-2015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85FD-B786-4735-A920-32EB156EC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05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EC2-AF31-4389-8617-A8A16287FEED}" type="datetimeFigureOut">
              <a:rPr lang="nl-NL" smtClean="0"/>
              <a:t>22-12-2015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85FD-B786-4735-A920-32EB156EC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51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EC2-AF31-4389-8617-A8A16287FEED}" type="datetimeFigureOut">
              <a:rPr lang="nl-NL" smtClean="0"/>
              <a:t>22-12-2015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85FD-B786-4735-A920-32EB156EC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36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A8EC2-AF31-4389-8617-A8A16287FEED}" type="datetimeFigureOut">
              <a:rPr lang="nl-NL" smtClean="0"/>
              <a:t>22-12-2015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F85FD-B786-4735-A920-32EB156EC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53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2" t="22575" r="23810" b="15109"/>
          <a:stretch/>
        </p:blipFill>
        <p:spPr bwMode="auto">
          <a:xfrm>
            <a:off x="155275" y="565030"/>
            <a:ext cx="5400000" cy="54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8" t="14345" r="24603" b="29924"/>
          <a:stretch/>
        </p:blipFill>
        <p:spPr bwMode="auto">
          <a:xfrm>
            <a:off x="6564701" y="642666"/>
            <a:ext cx="5400000" cy="5322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35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8" t="23751" r="24735" b="21457"/>
          <a:stretch/>
        </p:blipFill>
        <p:spPr bwMode="auto">
          <a:xfrm>
            <a:off x="172529" y="572812"/>
            <a:ext cx="5986732" cy="5319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4" t="19283" r="24868" b="22634"/>
          <a:stretch/>
        </p:blipFill>
        <p:spPr bwMode="auto">
          <a:xfrm>
            <a:off x="6540907" y="536572"/>
            <a:ext cx="5475690" cy="5391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18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6" t="12934" r="25132" b="30864"/>
          <a:stretch/>
        </p:blipFill>
        <p:spPr bwMode="auto">
          <a:xfrm>
            <a:off x="414043" y="612204"/>
            <a:ext cx="5727964" cy="5243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3" t="15128" r="25132" b="23731"/>
          <a:stretch/>
        </p:blipFill>
        <p:spPr bwMode="auto">
          <a:xfrm>
            <a:off x="6637763" y="644764"/>
            <a:ext cx="5145920" cy="5178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2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7" t="18614" r="24603" b="18340"/>
          <a:stretch/>
        </p:blipFill>
        <p:spPr bwMode="auto">
          <a:xfrm>
            <a:off x="308861" y="436916"/>
            <a:ext cx="5781387" cy="5670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6" t="19518" r="25000" b="16755"/>
          <a:stretch/>
        </p:blipFill>
        <p:spPr bwMode="auto">
          <a:xfrm>
            <a:off x="6305908" y="406723"/>
            <a:ext cx="5572665" cy="5700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15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7" t="13874" r="25000" b="25691"/>
          <a:stretch/>
        </p:blipFill>
        <p:spPr bwMode="auto">
          <a:xfrm>
            <a:off x="306008" y="426594"/>
            <a:ext cx="5516821" cy="5482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0" t="11993" r="24736" b="32980"/>
          <a:stretch/>
        </p:blipFill>
        <p:spPr bwMode="auto">
          <a:xfrm>
            <a:off x="6064370" y="426594"/>
            <a:ext cx="5952226" cy="5482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2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0" t="21164" r="24735" b="20282"/>
          <a:stretch/>
        </p:blipFill>
        <p:spPr bwMode="auto">
          <a:xfrm>
            <a:off x="163902" y="793181"/>
            <a:ext cx="5710685" cy="5202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2" t="19988" r="24868" b="22399"/>
          <a:stretch/>
        </p:blipFill>
        <p:spPr bwMode="auto">
          <a:xfrm>
            <a:off x="6159590" y="801380"/>
            <a:ext cx="5848380" cy="5193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20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Breedbeeld</PresentationFormat>
  <Paragraphs>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 Meijvogel</dc:creator>
  <cp:lastModifiedBy>J Meijvogel</cp:lastModifiedBy>
  <cp:revision>2</cp:revision>
  <dcterms:created xsi:type="dcterms:W3CDTF">2015-12-22T09:59:49Z</dcterms:created>
  <dcterms:modified xsi:type="dcterms:W3CDTF">2015-12-22T10:02:14Z</dcterms:modified>
</cp:coreProperties>
</file>