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78FD-4916-47C0-A16A-CFAE0F66C860}" type="datetimeFigureOut">
              <a:rPr lang="nl-NL" smtClean="0"/>
              <a:t>4-1-2016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E87-A918-4E7A-B5B0-1747B51ADA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187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78FD-4916-47C0-A16A-CFAE0F66C860}" type="datetimeFigureOut">
              <a:rPr lang="nl-NL" smtClean="0"/>
              <a:t>4-1-2016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E87-A918-4E7A-B5B0-1747B51ADA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82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78FD-4916-47C0-A16A-CFAE0F66C860}" type="datetimeFigureOut">
              <a:rPr lang="nl-NL" smtClean="0"/>
              <a:t>4-1-2016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E87-A918-4E7A-B5B0-1747B51ADA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496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78FD-4916-47C0-A16A-CFAE0F66C860}" type="datetimeFigureOut">
              <a:rPr lang="nl-NL" smtClean="0"/>
              <a:t>4-1-2016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E87-A918-4E7A-B5B0-1747B51ADA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51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78FD-4916-47C0-A16A-CFAE0F66C860}" type="datetimeFigureOut">
              <a:rPr lang="nl-NL" smtClean="0"/>
              <a:t>4-1-2016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E87-A918-4E7A-B5B0-1747B51ADA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56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78FD-4916-47C0-A16A-CFAE0F66C860}" type="datetimeFigureOut">
              <a:rPr lang="nl-NL" smtClean="0"/>
              <a:t>4-1-2016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E87-A918-4E7A-B5B0-1747B51ADA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82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78FD-4916-47C0-A16A-CFAE0F66C860}" type="datetimeFigureOut">
              <a:rPr lang="nl-NL" smtClean="0"/>
              <a:t>4-1-2016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E87-A918-4E7A-B5B0-1747B51ADA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385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78FD-4916-47C0-A16A-CFAE0F66C860}" type="datetimeFigureOut">
              <a:rPr lang="nl-NL" smtClean="0"/>
              <a:t>4-1-2016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E87-A918-4E7A-B5B0-1747B51ADA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59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78FD-4916-47C0-A16A-CFAE0F66C860}" type="datetimeFigureOut">
              <a:rPr lang="nl-NL" smtClean="0"/>
              <a:t>4-1-2016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E87-A918-4E7A-B5B0-1747B51ADA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3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78FD-4916-47C0-A16A-CFAE0F66C860}" type="datetimeFigureOut">
              <a:rPr lang="nl-NL" smtClean="0"/>
              <a:t>4-1-2016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E87-A918-4E7A-B5B0-1747B51ADA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5914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78FD-4916-47C0-A16A-CFAE0F66C860}" type="datetimeFigureOut">
              <a:rPr lang="nl-NL" smtClean="0"/>
              <a:t>4-1-2016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1E87-A918-4E7A-B5B0-1747B51ADA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242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678FD-4916-47C0-A16A-CFAE0F66C860}" type="datetimeFigureOut">
              <a:rPr lang="nl-NL" smtClean="0"/>
              <a:t>4-1-2016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A1E87-A918-4E7A-B5B0-1747B51ADA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318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54479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Uitslag enquête Obesitas</a:t>
            </a:r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03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2" t="35114" r="25204" b="9751"/>
          <a:stretch/>
        </p:blipFill>
        <p:spPr bwMode="auto">
          <a:xfrm>
            <a:off x="-69012" y="0"/>
            <a:ext cx="6305910" cy="58112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Afbeelding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0" t="7289" r="25265" b="31806"/>
          <a:stretch/>
        </p:blipFill>
        <p:spPr bwMode="auto">
          <a:xfrm>
            <a:off x="6236898" y="-1"/>
            <a:ext cx="5955102" cy="58112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825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8" t="17402" r="24736" b="25926"/>
          <a:stretch/>
        </p:blipFill>
        <p:spPr bwMode="auto">
          <a:xfrm>
            <a:off x="0" y="0"/>
            <a:ext cx="5978106" cy="55381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Afbeelding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8" t="12463" r="25000" b="30864"/>
          <a:stretch/>
        </p:blipFill>
        <p:spPr bwMode="auto">
          <a:xfrm>
            <a:off x="5978106" y="-1"/>
            <a:ext cx="6183434" cy="55381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975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 rotWithShape="1">
          <a:blip r:embed="rId2" cstate="print"/>
          <a:srcRect l="37962" t="25867" r="24868" b="15815"/>
          <a:stretch/>
        </p:blipFill>
        <p:spPr bwMode="auto">
          <a:xfrm>
            <a:off x="163901" y="90992"/>
            <a:ext cx="5934975" cy="52621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Afbeelding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7" t="18847" r="24868" b="25926"/>
          <a:stretch/>
        </p:blipFill>
        <p:spPr bwMode="auto">
          <a:xfrm>
            <a:off x="6185140" y="90992"/>
            <a:ext cx="6098875" cy="52401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088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2" t="21870" r="25397" b="22163"/>
          <a:stretch/>
        </p:blipFill>
        <p:spPr bwMode="auto">
          <a:xfrm>
            <a:off x="-1" y="0"/>
            <a:ext cx="5969479" cy="54173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288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</Words>
  <Application>Microsoft Office PowerPoint</Application>
  <PresentationFormat>Breedbeeld</PresentationFormat>
  <Paragraphs>1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 Meijvogel</dc:creator>
  <cp:lastModifiedBy>J Meijvogel</cp:lastModifiedBy>
  <cp:revision>3</cp:revision>
  <dcterms:created xsi:type="dcterms:W3CDTF">2016-01-04T14:40:12Z</dcterms:created>
  <dcterms:modified xsi:type="dcterms:W3CDTF">2016-01-04T14:50:54Z</dcterms:modified>
</cp:coreProperties>
</file>