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A83C-E03B-4A48-9BC2-E3CA18F215F1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9FE-8AF3-4C7E-856E-80ADF657D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75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A83C-E03B-4A48-9BC2-E3CA18F215F1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9FE-8AF3-4C7E-856E-80ADF657D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82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A83C-E03B-4A48-9BC2-E3CA18F215F1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9FE-8AF3-4C7E-856E-80ADF657D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8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A83C-E03B-4A48-9BC2-E3CA18F215F1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9FE-8AF3-4C7E-856E-80ADF657D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09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A83C-E03B-4A48-9BC2-E3CA18F215F1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9FE-8AF3-4C7E-856E-80ADF657D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30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A83C-E03B-4A48-9BC2-E3CA18F215F1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9FE-8AF3-4C7E-856E-80ADF657D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41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A83C-E03B-4A48-9BC2-E3CA18F215F1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9FE-8AF3-4C7E-856E-80ADF657D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66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A83C-E03B-4A48-9BC2-E3CA18F215F1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9FE-8AF3-4C7E-856E-80ADF657D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83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A83C-E03B-4A48-9BC2-E3CA18F215F1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9FE-8AF3-4C7E-856E-80ADF657D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25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A83C-E03B-4A48-9BC2-E3CA18F215F1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9FE-8AF3-4C7E-856E-80ADF657D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25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A83C-E03B-4A48-9BC2-E3CA18F215F1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29FE-8AF3-4C7E-856E-80ADF657D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53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CA83C-E03B-4A48-9BC2-E3CA18F215F1}" type="datetimeFigureOut">
              <a:rPr lang="nl-NL" smtClean="0"/>
              <a:t>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629FE-8AF3-4C7E-856E-80ADF657DF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57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138885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Uitslag enquête Sport en Muziek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/>
          <a:srcRect l="38360" t="29160" r="25132" b="15805"/>
          <a:stretch/>
        </p:blipFill>
        <p:spPr bwMode="auto">
          <a:xfrm>
            <a:off x="0" y="60385"/>
            <a:ext cx="5995358" cy="5355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5" t="18812" r="24868" b="23410"/>
          <a:stretch/>
        </p:blipFill>
        <p:spPr bwMode="auto">
          <a:xfrm>
            <a:off x="6107502" y="60385"/>
            <a:ext cx="6084498" cy="5399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81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/>
          <a:srcRect l="38095" t="23751" r="25265" b="20047"/>
          <a:stretch/>
        </p:blipFill>
        <p:spPr bwMode="auto">
          <a:xfrm>
            <a:off x="0" y="-1"/>
            <a:ext cx="6029864" cy="5555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1" t="15284" r="24735" b="24044"/>
          <a:stretch/>
        </p:blipFill>
        <p:spPr bwMode="auto">
          <a:xfrm>
            <a:off x="6193766" y="0"/>
            <a:ext cx="6090248" cy="5391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6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/>
          <a:srcRect l="38360" t="13874" r="25265" b="24045"/>
          <a:stretch/>
        </p:blipFill>
        <p:spPr bwMode="auto">
          <a:xfrm>
            <a:off x="-1" y="-73247"/>
            <a:ext cx="6047117" cy="5576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1" t="18577" r="25265" b="25221"/>
          <a:stretch/>
        </p:blipFill>
        <p:spPr bwMode="auto">
          <a:xfrm>
            <a:off x="6178382" y="-73247"/>
            <a:ext cx="6013618" cy="5503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56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 rotWithShape="1">
          <a:blip r:embed="rId2"/>
          <a:srcRect l="38227" t="19283" r="24471" b="21928"/>
          <a:stretch/>
        </p:blipFill>
        <p:spPr bwMode="auto">
          <a:xfrm>
            <a:off x="0" y="0"/>
            <a:ext cx="6081623" cy="5572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17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Breedbeeld</PresentationFormat>
  <Paragraphs>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 Meijvogel</dc:creator>
  <cp:lastModifiedBy>J Meijvogel</cp:lastModifiedBy>
  <cp:revision>1</cp:revision>
  <dcterms:created xsi:type="dcterms:W3CDTF">2016-01-04T16:32:17Z</dcterms:created>
  <dcterms:modified xsi:type="dcterms:W3CDTF">2016-01-04T16:32:39Z</dcterms:modified>
</cp:coreProperties>
</file>