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A348-27F0-42B4-A4C1-00BD93079B14}" type="datetimeFigureOut">
              <a:rPr lang="nl-NL" smtClean="0"/>
              <a:t>6-1-2016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2712-4EF0-4B32-9771-EC9E4AE1DC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7112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A348-27F0-42B4-A4C1-00BD93079B14}" type="datetimeFigureOut">
              <a:rPr lang="nl-NL" smtClean="0"/>
              <a:t>6-1-2016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2712-4EF0-4B32-9771-EC9E4AE1DC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6854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A348-27F0-42B4-A4C1-00BD93079B14}" type="datetimeFigureOut">
              <a:rPr lang="nl-NL" smtClean="0"/>
              <a:t>6-1-2016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2712-4EF0-4B32-9771-EC9E4AE1DC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8595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A348-27F0-42B4-A4C1-00BD93079B14}" type="datetimeFigureOut">
              <a:rPr lang="nl-NL" smtClean="0"/>
              <a:t>6-1-2016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2712-4EF0-4B32-9771-EC9E4AE1DC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7357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A348-27F0-42B4-A4C1-00BD93079B14}" type="datetimeFigureOut">
              <a:rPr lang="nl-NL" smtClean="0"/>
              <a:t>6-1-2016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2712-4EF0-4B32-9771-EC9E4AE1DC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6505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A348-27F0-42B4-A4C1-00BD93079B14}" type="datetimeFigureOut">
              <a:rPr lang="nl-NL" smtClean="0"/>
              <a:t>6-1-2016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2712-4EF0-4B32-9771-EC9E4AE1DC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0030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A348-27F0-42B4-A4C1-00BD93079B14}" type="datetimeFigureOut">
              <a:rPr lang="nl-NL" smtClean="0"/>
              <a:t>6-1-2016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2712-4EF0-4B32-9771-EC9E4AE1DC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867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A348-27F0-42B4-A4C1-00BD93079B14}" type="datetimeFigureOut">
              <a:rPr lang="nl-NL" smtClean="0"/>
              <a:t>6-1-2016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2712-4EF0-4B32-9771-EC9E4AE1DC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6781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A348-27F0-42B4-A4C1-00BD93079B14}" type="datetimeFigureOut">
              <a:rPr lang="nl-NL" smtClean="0"/>
              <a:t>6-1-2016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2712-4EF0-4B32-9771-EC9E4AE1DC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8867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A348-27F0-42B4-A4C1-00BD93079B14}" type="datetimeFigureOut">
              <a:rPr lang="nl-NL" smtClean="0"/>
              <a:t>6-1-2016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2712-4EF0-4B32-9771-EC9E4AE1DC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7555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A348-27F0-42B4-A4C1-00BD93079B14}" type="datetimeFigureOut">
              <a:rPr lang="nl-NL" smtClean="0"/>
              <a:t>6-1-2016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2712-4EF0-4B32-9771-EC9E4AE1DC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9712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2A348-27F0-42B4-A4C1-00BD93079B14}" type="datetimeFigureOut">
              <a:rPr lang="nl-NL" smtClean="0"/>
              <a:t>6-1-2016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F2712-4EF0-4B32-9771-EC9E4AE1DC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04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Afbeeld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385" y="0"/>
            <a:ext cx="6194646" cy="5227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utoShape 10" descr="Afbeeldin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1036" name="Picture 12" descr="Afbeeld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4193" y="0"/>
            <a:ext cx="5627808" cy="5227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307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fbeeld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385" y="-1"/>
            <a:ext cx="6350094" cy="4442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Afbeeld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9709" y="0"/>
            <a:ext cx="5996221" cy="4442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503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Afbeeld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8297"/>
            <a:ext cx="5512279" cy="4341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Afbeeldi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88"/>
          <a:stretch/>
        </p:blipFill>
        <p:spPr bwMode="auto">
          <a:xfrm>
            <a:off x="0" y="3753988"/>
            <a:ext cx="5512279" cy="1516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6" descr="Afbeeldin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3080" name="Picture 8" descr="Afbeeld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1999" y="0"/>
            <a:ext cx="6284892" cy="5270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712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0</Words>
  <Application>Microsoft Office PowerPoint</Application>
  <PresentationFormat>Breedbeeld</PresentationFormat>
  <Paragraphs>0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 Meijvogel</dc:creator>
  <cp:lastModifiedBy>J Meijvogel</cp:lastModifiedBy>
  <cp:revision>4</cp:revision>
  <dcterms:created xsi:type="dcterms:W3CDTF">2016-01-06T15:28:05Z</dcterms:created>
  <dcterms:modified xsi:type="dcterms:W3CDTF">2016-01-06T16:24:40Z</dcterms:modified>
</cp:coreProperties>
</file>